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FF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92" d="100"/>
          <a:sy n="92" d="100"/>
        </p:scale>
        <p:origin x="77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1B9F1-0897-4F8B-80A2-0E6D61164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FDED0-0ED7-4F6F-9806-EDA231EA6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74656D-FD70-4989-B5CD-9B56927D18B4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ECEE0-348C-4F40-9CC6-E8BE86BDB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9A2F9-E91D-4824-8607-02AFC91E3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26D5A5-EA89-4B61-BFB5-AEBDFC71E2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858D2A-AC01-4D9C-BCB5-57F35EDCC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ADEB7-C9A8-47AF-9DF0-98FAAF041C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455465-0E08-4423-B1FD-106BDA00D195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EB40F6-ED6D-4DA3-B06E-2B82FBBC17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8771A9-0CAA-4D8E-85C1-6EC2C84F9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96D33-B358-4D1A-A630-4ABB8BDB6A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443F0-5D37-4CF9-BF40-EC4DACAF6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755B08-2DE9-4EF5-92FE-9EF6245FB7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62199"/>
            <a:ext cx="8229600" cy="434340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1438"/>
            <a:ext cx="2057400" cy="5364162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19800" cy="536416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43434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0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mbria" panose="020405030504060302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6162"/>
            <a:ext cx="4038600" cy="4343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6162"/>
            <a:ext cx="4038600" cy="4343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61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08007"/>
            <a:ext cx="4040188" cy="36277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61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08007"/>
            <a:ext cx="4041775" cy="36277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12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365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070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3763"/>
            <a:ext cx="5486400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ake One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72191" y="23951"/>
            <a:ext cx="96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294" y="39344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/>
          </p:cNvPicPr>
          <p:nvPr/>
        </p:nvPicPr>
        <p:blipFill>
          <a:blip r:embed="rId16"/>
          <a:srcRect l="8533" t="8533" r="8533" b="8533"/>
          <a:stretch>
            <a:fillRect/>
          </a:stretch>
        </p:blipFill>
        <p:spPr bwMode="auto">
          <a:xfrm>
            <a:off x="7671436" y="23951"/>
            <a:ext cx="1061223" cy="106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32" y="37364"/>
            <a:ext cx="1635264" cy="986609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21" y="26224"/>
            <a:ext cx="931280" cy="100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1" y="675425"/>
            <a:ext cx="3137729" cy="825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0273" y="1676400"/>
            <a:ext cx="8077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450273" y="2590800"/>
            <a:ext cx="8084127" cy="39887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0"/>
            <a:ext cx="82296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666999"/>
            <a:ext cx="37338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2666999"/>
            <a:ext cx="3581400" cy="39925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1371600"/>
            <a:ext cx="5111750" cy="5365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2533650"/>
            <a:ext cx="3008313" cy="4203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MC2018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B4DCE38-608E-4BAB-8579-C4512EE11113}" vid="{FB90EFEB-D329-4AE8-9744-8ADD6115A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EMC2018Template</Template>
  <TotalTime>103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EMC2018Template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mihalj</cp:lastModifiedBy>
  <cp:revision>11</cp:revision>
  <cp:lastPrinted>2006-10-31T13:20:16Z</cp:lastPrinted>
  <dcterms:created xsi:type="dcterms:W3CDTF">2019-06-14T07:35:29Z</dcterms:created>
  <dcterms:modified xsi:type="dcterms:W3CDTF">2024-12-27T11:16:55Z</dcterms:modified>
</cp:coreProperties>
</file>